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8E9830-6D90-10C9-3247-7BC3359D4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7D7456-938B-BF2C-931C-1D43A51C9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D268-FB91-41C1-A2C4-D985C6A83708}" type="datetimeFigureOut">
              <a:rPr kumimoji="1" lang="ja-JP" altLang="en-US" smtClean="0"/>
              <a:t>2024/12/25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696F901-FA4C-4505-234C-714981E30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2C6521-8489-BD52-F6A2-3EEB2AF3C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5A2E-1648-4BE1-9B3F-BE21BD9B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53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8CD9773-14BC-9C63-AA23-2AD890A35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F1C526-F38E-16C4-9405-C7B182C9B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CDD456-CF1F-C471-28CB-10BFB0648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ED268-FB91-41C1-A2C4-D985C6A83708}" type="datetimeFigureOut">
              <a:rPr kumimoji="1" lang="ja-JP" altLang="en-US" smtClean="0"/>
              <a:t>2024/12/25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D0A1EC-1150-5E1A-3994-68E0FF3B09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7843B5-4CDC-3737-CDC3-300950C89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25A2E-1648-4BE1-9B3F-BE21BD9B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09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346A4248-6B70-B85C-D695-68A12560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8F097B2-4B5E-8F7B-6725-3C0A3321C0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98766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E4D28CB1-7567-7E2F-4AC0-B55656576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88624E6-E588-52A8-F6D7-1F8FDC4E37C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80362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4EC55A99-F018-2A96-AD2E-09EA40ECD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ED00DBB-6DB6-3083-571F-E396515B86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525323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DED16C02-69B4-65F8-AD10-F870B2E22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7AFFCDA-5FCF-E4F9-0993-7A6A9C65DA6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8085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E5CCFCAA-6E4D-DB5D-4CD4-07E043000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689A2B8-2BE2-1F7A-15D8-40AE82F6DD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599898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BB6BF62F-9C8C-7BDB-8186-31C415B5F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648B8F8-F3E3-42B2-6D40-5E40BB4D94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744292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02190409-64C7-3492-EDBB-CB06B61A4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56577D0-7149-7F8F-443B-476BEB5DD9A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46159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F854F722-021B-C4FD-2767-6B2F9CB73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7F86440-B772-CFA5-7C0A-737438C1AF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668260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EDE3B6B2-5851-38F4-97FB-17E808DC7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8D4C048-B625-591E-218C-A5B5681F08F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83922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770B0233-0702-3A93-6234-9AE214ED4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FE74CD4-709B-A0E4-2A5F-FBEACF45A4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96259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269BDBAB-8164-ACB9-06FB-F5C652003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BF6D7CF-E693-88C7-C1B8-DBADE22F62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6600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7EDACC9B-7961-072B-0CBF-8E327E17F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0470D97-8367-D89E-755D-73A5006DD7D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7871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5C39884A-58B4-427A-1C73-D2939ADAA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A25FA6A-4154-DA97-9FB7-6FC704964A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38210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EF1FB752-E75A-CDD4-916E-C1D4938B9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36E2CAB-1F1E-40C3-E90F-82EB6970FB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30544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E462B9CD-C046-83AE-C95E-CF5D3913E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465F0C4-F83A-648A-C2BC-CB042467B6B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66328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70526CB6-EC49-4B84-C346-04B926B25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19E5BE5-E5F4-451C-F982-39A4B2EDA7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52807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2D92BCC2-99AF-6F47-7CAE-347B1E303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1B43987-AEFF-8283-6801-4E438A01C9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0045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A1E1F6FB-10CF-5CB6-CBD2-D45D4293A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326823E-E2D8-C226-E74A-1F7BB1840F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9609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EEFA9545-054F-73A4-61CF-EC7BD389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F2FBA9B-012E-A54B-AE87-72E12C7D288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06468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05AF32A2-5975-F965-3453-6CF3E245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F5BD432-D1CF-85E5-628F-046C0312504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71567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1BEA2885-E102-4858-E26F-B331CDFF5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0C73EFD-12E8-1DFF-0FA4-F34B8B050A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44637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A0A9F3A7-5054-9923-85A6-263125B36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2142BD9-F750-94F5-9A7A-7279709701C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93223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62A7D8BF-B61E-25DB-7EF5-ADE1B12B8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2E6F236-2D95-7962-5CA8-EDFB5C2B9E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30221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 hidden="1">
            <a:extLst>
              <a:ext uri="{FF2B5EF4-FFF2-40B4-BE49-F238E27FC236}">
                <a16:creationId xmlns:a16="http://schemas.microsoft.com/office/drawing/2014/main" id="{FDBCEA2A-74A6-7FD3-DD4F-991B4DCE8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3E9B01E-B628-9185-5226-9074902E42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31823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ワイド画面</PresentationFormat>
  <Paragraphs>0</Paragraphs>
  <Slides>24</Slides>
  <Notes>0</Notes>
  <HiddenSlides>3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2024-12-25T08:53:09Z</dcterms:created>
  <dcterms:modified xsi:type="dcterms:W3CDTF">2024-12-25T08:53:09Z</dcterms:modified>
</cp:coreProperties>
</file>